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sldIdLst>
    <p:sldId id="256" r:id="rId2"/>
    <p:sldId id="270" r:id="rId3"/>
    <p:sldId id="271" r:id="rId4"/>
    <p:sldId id="273" r:id="rId5"/>
    <p:sldId id="274" r:id="rId6"/>
    <p:sldId id="276" r:id="rId7"/>
    <p:sldId id="275" r:id="rId8"/>
    <p:sldId id="277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5D00"/>
    <a:srgbClr val="E65692"/>
    <a:srgbClr val="12A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5842"/>
    <p:restoredTop sz="94631"/>
  </p:normalViewPr>
  <p:slideViewPr>
    <p:cSldViewPr snapToGrid="0" snapToObjects="1">
      <p:cViewPr varScale="1">
        <p:scale>
          <a:sx n="74" d="100"/>
          <a:sy n="74" d="100"/>
        </p:scale>
        <p:origin x="96" y="2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titel 1"/>
          <p:cNvSpPr>
            <a:spLocks noGrp="1"/>
          </p:cNvSpPr>
          <p:nvPr>
            <p:ph type="title"/>
          </p:nvPr>
        </p:nvSpPr>
        <p:spPr>
          <a:xfrm>
            <a:off x="541867" y="2425701"/>
            <a:ext cx="10515600" cy="457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Titeltekst</a:t>
            </a:r>
          </a:p>
        </p:txBody>
      </p:sp>
      <p:sp>
        <p:nvSpPr>
          <p:cNvPr id="6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541867" y="2882900"/>
            <a:ext cx="10515600" cy="731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nl-NL" sz="2200" u="none" baseline="0" smtClean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l-NL" dirty="0"/>
              <a:t>Hoofdtekst - niveau één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nl-NL" dirty="0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8867" y="785641"/>
            <a:ext cx="905933" cy="1331025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063" y="-5074"/>
            <a:ext cx="6855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26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38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Titeltekst</a:t>
            </a:r>
          </a:p>
        </p:txBody>
      </p:sp>
      <p:sp>
        <p:nvSpPr>
          <p:cNvPr id="9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838200" y="1832380"/>
            <a:ext cx="5177589" cy="260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  <p:sp>
        <p:nvSpPr>
          <p:cNvPr id="10" name="Tijdelijke aanduiding voor tekst 2"/>
          <p:cNvSpPr>
            <a:spLocks noGrp="1"/>
          </p:cNvSpPr>
          <p:nvPr>
            <p:ph idx="11" hasCustomPrompt="1"/>
          </p:nvPr>
        </p:nvSpPr>
        <p:spPr>
          <a:xfrm>
            <a:off x="6124074" y="1832380"/>
            <a:ext cx="5229726" cy="260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/>
          <a:srcRect t="1976"/>
          <a:stretch/>
        </p:blipFill>
        <p:spPr>
          <a:xfrm>
            <a:off x="0" y="4583064"/>
            <a:ext cx="12203745" cy="227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 userDrawn="1"/>
        </p:nvPicPr>
        <p:blipFill rotWithShape="1">
          <a:blip r:embed="rId2"/>
          <a:srcRect l="-268" r="-1" b="10256"/>
          <a:stretch/>
        </p:blipFill>
        <p:spPr>
          <a:xfrm>
            <a:off x="-32658" y="0"/>
            <a:ext cx="12226834" cy="6858000"/>
          </a:xfrm>
          <a:prstGeom prst="rect">
            <a:avLst/>
          </a:prstGeom>
        </p:spPr>
      </p:pic>
      <p:sp>
        <p:nvSpPr>
          <p:cNvPr id="6" name="Rechthoek 5"/>
          <p:cNvSpPr/>
          <p:nvPr userDrawn="1"/>
        </p:nvSpPr>
        <p:spPr>
          <a:xfrm>
            <a:off x="0" y="6316974"/>
            <a:ext cx="12194176" cy="541026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fld id="{E0AE1164-1BD5-DA4B-AAEA-67FC200A7D83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6484937"/>
            <a:ext cx="4230651" cy="23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72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 userDrawn="1"/>
        </p:nvPicPr>
        <p:blipFill rotWithShape="1">
          <a:blip r:embed="rId2"/>
          <a:srcRect l="-268" r="27851" b="10256"/>
          <a:stretch/>
        </p:blipFill>
        <p:spPr>
          <a:xfrm>
            <a:off x="277585" y="310241"/>
            <a:ext cx="7429502" cy="5769953"/>
          </a:xfrm>
          <a:prstGeom prst="rect">
            <a:avLst/>
          </a:prstGeom>
        </p:spPr>
      </p:pic>
      <p:sp>
        <p:nvSpPr>
          <p:cNvPr id="9" name="Rechthoek 8"/>
          <p:cNvSpPr/>
          <p:nvPr userDrawn="1"/>
        </p:nvSpPr>
        <p:spPr>
          <a:xfrm>
            <a:off x="0" y="6316974"/>
            <a:ext cx="12180317" cy="541026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fld id="{E0AE1164-1BD5-DA4B-AAEA-67FC200A7D83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6484937"/>
            <a:ext cx="4230651" cy="236538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00761" y="342897"/>
            <a:ext cx="3859058" cy="2617683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008185" y="3229907"/>
            <a:ext cx="3859058" cy="285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777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 userDrawn="1"/>
        </p:nvSpPr>
        <p:spPr>
          <a:xfrm>
            <a:off x="0" y="-5074"/>
            <a:ext cx="12192000" cy="6858000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063" y="-5074"/>
            <a:ext cx="6855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6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-5074"/>
            <a:ext cx="12192000" cy="6858000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titel 1"/>
          <p:cNvSpPr>
            <a:spLocks noGrp="1"/>
          </p:cNvSpPr>
          <p:nvPr>
            <p:ph type="title"/>
          </p:nvPr>
        </p:nvSpPr>
        <p:spPr>
          <a:xfrm>
            <a:off x="541867" y="2425701"/>
            <a:ext cx="10515600" cy="457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Titeltekst</a:t>
            </a:r>
          </a:p>
        </p:txBody>
      </p:sp>
      <p:sp>
        <p:nvSpPr>
          <p:cNvPr id="6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541867" y="2882900"/>
            <a:ext cx="10515600" cy="731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nl-NL" sz="2200" u="none" baseline="0" smtClean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l-NL" dirty="0"/>
              <a:t>Hoofdtekst - niveau één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nl-NL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063" y="-5074"/>
            <a:ext cx="6855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49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-5074"/>
            <a:ext cx="12192000" cy="6858000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tel 1"/>
          <p:cNvSpPr>
            <a:spLocks noGrp="1"/>
          </p:cNvSpPr>
          <p:nvPr>
            <p:ph type="title" hasCustomPrompt="1"/>
          </p:nvPr>
        </p:nvSpPr>
        <p:spPr>
          <a:xfrm>
            <a:off x="838200" y="893763"/>
            <a:ext cx="10515600" cy="752475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Inhoud</a:t>
            </a:r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063" y="-5074"/>
            <a:ext cx="6855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3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/>
          <p:cNvSpPr/>
          <p:nvPr userDrawn="1"/>
        </p:nvSpPr>
        <p:spPr>
          <a:xfrm>
            <a:off x="0" y="6311900"/>
            <a:ext cx="12192000" cy="541026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84937"/>
            <a:ext cx="4230651" cy="236538"/>
          </a:xfrm>
          <a:prstGeom prst="rect">
            <a:avLst/>
          </a:prstGeom>
        </p:spPr>
      </p:pic>
      <p:sp>
        <p:nvSpPr>
          <p:cNvPr id="7" name="Tijdelijke aanduiding voor dianummer 2"/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E0AE1164-1BD5-DA4B-AAEA-67FC200A7D83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8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Titeltekst</a:t>
            </a:r>
          </a:p>
        </p:txBody>
      </p:sp>
      <p:sp>
        <p:nvSpPr>
          <p:cNvPr id="9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43742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hoek 11"/>
          <p:cNvSpPr/>
          <p:nvPr userDrawn="1"/>
        </p:nvSpPr>
        <p:spPr>
          <a:xfrm>
            <a:off x="0" y="6311900"/>
            <a:ext cx="12192000" cy="541026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84937"/>
            <a:ext cx="4230651" cy="236538"/>
          </a:xfrm>
          <a:prstGeom prst="rect">
            <a:avLst/>
          </a:prstGeom>
        </p:spPr>
      </p:pic>
      <p:sp>
        <p:nvSpPr>
          <p:cNvPr id="8" name="Tijdelijke aanduiding voor dianummer 2"/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E0AE1164-1BD5-DA4B-AAEA-67FC200A7D83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9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Titeltekst</a:t>
            </a:r>
          </a:p>
        </p:txBody>
      </p:sp>
      <p:sp>
        <p:nvSpPr>
          <p:cNvPr id="10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838200" y="1832380"/>
            <a:ext cx="5187043" cy="4342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  <p:sp>
        <p:nvSpPr>
          <p:cNvPr id="11" name="Tijdelijke aanduiding voor tekst 2"/>
          <p:cNvSpPr>
            <a:spLocks noGrp="1"/>
          </p:cNvSpPr>
          <p:nvPr>
            <p:ph idx="11" hasCustomPrompt="1"/>
          </p:nvPr>
        </p:nvSpPr>
        <p:spPr>
          <a:xfrm>
            <a:off x="6124073" y="1832380"/>
            <a:ext cx="5239275" cy="4342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842939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0" y="6311900"/>
            <a:ext cx="12192000" cy="541026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84937"/>
            <a:ext cx="4230651" cy="236538"/>
          </a:xfrm>
          <a:prstGeom prst="rect">
            <a:avLst/>
          </a:prstGeom>
        </p:spPr>
      </p:pic>
      <p:sp>
        <p:nvSpPr>
          <p:cNvPr id="7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Titeltekst</a:t>
            </a:r>
          </a:p>
        </p:txBody>
      </p:sp>
      <p:sp>
        <p:nvSpPr>
          <p:cNvPr id="8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403275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/>
          <p:nvPr userDrawn="1"/>
        </p:nvSpPr>
        <p:spPr>
          <a:xfrm>
            <a:off x="-16934" y="6316974"/>
            <a:ext cx="12208933" cy="541026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84937"/>
            <a:ext cx="4230651" cy="236538"/>
          </a:xfrm>
          <a:prstGeom prst="rect">
            <a:avLst/>
          </a:prstGeom>
        </p:spPr>
      </p:pic>
      <p:sp>
        <p:nvSpPr>
          <p:cNvPr id="8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51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Titeltekst</a:t>
            </a:r>
          </a:p>
        </p:txBody>
      </p:sp>
      <p:sp>
        <p:nvSpPr>
          <p:cNvPr id="9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838200" y="1832380"/>
            <a:ext cx="5187043" cy="4342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  <p:sp>
        <p:nvSpPr>
          <p:cNvPr id="10" name="Tijdelijke aanduiding voor tekst 2"/>
          <p:cNvSpPr>
            <a:spLocks noGrp="1"/>
          </p:cNvSpPr>
          <p:nvPr>
            <p:ph idx="11" hasCustomPrompt="1"/>
          </p:nvPr>
        </p:nvSpPr>
        <p:spPr>
          <a:xfrm>
            <a:off x="6124073" y="1832380"/>
            <a:ext cx="5239275" cy="4342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2135072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8068822" y="-26760"/>
            <a:ext cx="4123178" cy="6879686"/>
          </a:xfrm>
          <a:prstGeom prst="rect">
            <a:avLst/>
          </a:prstGeom>
          <a:solidFill>
            <a:srgbClr val="EA5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755" y="0"/>
            <a:ext cx="6858000" cy="6858000"/>
          </a:xfrm>
          <a:prstGeom prst="rect">
            <a:avLst/>
          </a:prstGeom>
        </p:spPr>
      </p:pic>
      <p:sp>
        <p:nvSpPr>
          <p:cNvPr id="6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38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Titeltekst</a:t>
            </a:r>
          </a:p>
        </p:txBody>
      </p:sp>
      <p:sp>
        <p:nvSpPr>
          <p:cNvPr id="7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673825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209163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68822" y="-26760"/>
            <a:ext cx="4123178" cy="6863073"/>
          </a:xfrm>
          <a:prstGeom prst="rect">
            <a:avLst/>
          </a:prstGeom>
        </p:spPr>
      </p:pic>
      <p:sp>
        <p:nvSpPr>
          <p:cNvPr id="6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38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nl-NL" dirty="0"/>
              <a:t>Titeltekst</a:t>
            </a:r>
          </a:p>
        </p:txBody>
      </p:sp>
      <p:sp>
        <p:nvSpPr>
          <p:cNvPr id="7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673825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Klik om de tekststijl van het model te bewerken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Derde niveau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Vierde niveau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Vijfde niveau</a:t>
            </a:r>
          </a:p>
        </p:txBody>
      </p:sp>
      <p:pic>
        <p:nvPicPr>
          <p:cNvPr id="2" name="Afbeelding 1"/>
          <p:cNvPicPr>
            <a:picLocks noChangeAspect="1"/>
          </p:cNvPicPr>
          <p:nvPr userDrawn="1"/>
        </p:nvPicPr>
        <p:blipFill rotWithShape="1">
          <a:blip r:embed="rId3"/>
          <a:srcRect r="11484"/>
          <a:stretch/>
        </p:blipFill>
        <p:spPr>
          <a:xfrm>
            <a:off x="8068823" y="-26760"/>
            <a:ext cx="4123178" cy="688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7037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67" r:id="rId4"/>
    <p:sldLayoutId id="2147483664" r:id="rId5"/>
    <p:sldLayoutId id="2147483668" r:id="rId6"/>
    <p:sldLayoutId id="2147483669" r:id="rId7"/>
    <p:sldLayoutId id="2147483660" r:id="rId8"/>
    <p:sldLayoutId id="2147483661" r:id="rId9"/>
    <p:sldLayoutId id="2147483662" r:id="rId10"/>
    <p:sldLayoutId id="2147483665" r:id="rId11"/>
    <p:sldLayoutId id="2147483666" r:id="rId12"/>
    <p:sldLayoutId id="214748367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Verdana" charset="0"/>
          <a:ea typeface="Verdana" charset="0"/>
          <a:cs typeface="Verdan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Opdracht 10 : </a:t>
            </a:r>
            <a:r>
              <a:rPr lang="it-IT" dirty="0"/>
              <a:t>Sodaq mbili. (Arduino + raspberry pi)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Brecht Valcke, Siebe </a:t>
            </a:r>
            <a:r>
              <a:rPr lang="nl-NL" dirty="0" err="1"/>
              <a:t>Verschaeve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15100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Inleiding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Arduino</a:t>
            </a:r>
            <a:r>
              <a:rPr lang="nl-NL" dirty="0"/>
              <a:t> (</a:t>
            </a:r>
            <a:r>
              <a:rPr lang="nl-NL" dirty="0" err="1"/>
              <a:t>LoRa</a:t>
            </a:r>
            <a:r>
              <a:rPr lang="nl-NL" dirty="0"/>
              <a:t> SODAQ </a:t>
            </a:r>
            <a:r>
              <a:rPr lang="nl-NL" dirty="0" err="1"/>
              <a:t>Mbili</a:t>
            </a:r>
            <a:r>
              <a:rPr lang="nl-NL" dirty="0"/>
              <a:t>)</a:t>
            </a:r>
            <a:endParaRPr lang="nl-NL" dirty="0"/>
          </a:p>
          <a:p>
            <a:r>
              <a:rPr lang="nl-NL" dirty="0" err="1"/>
              <a:t>Raspberry</a:t>
            </a:r>
            <a:r>
              <a:rPr lang="nl-NL" dirty="0"/>
              <a:t> pi</a:t>
            </a:r>
          </a:p>
          <a:p>
            <a:r>
              <a:rPr lang="nl-NL" dirty="0"/>
              <a:t>Seriële Communicatie</a:t>
            </a:r>
          </a:p>
          <a:p>
            <a:r>
              <a:rPr lang="nl-NL" dirty="0"/>
              <a:t>Node.js</a:t>
            </a:r>
          </a:p>
          <a:p>
            <a:r>
              <a:rPr lang="nl-NL" dirty="0" err="1"/>
              <a:t>Mysql</a:t>
            </a:r>
            <a:endParaRPr lang="nl-NL" dirty="0"/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1378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Arduino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Open source computer platform</a:t>
            </a:r>
          </a:p>
          <a:p>
            <a:r>
              <a:rPr lang="nl-NL" dirty="0"/>
              <a:t>Analoge en digitale input signalen</a:t>
            </a:r>
          </a:p>
          <a:p>
            <a:r>
              <a:rPr lang="nl-NL" dirty="0"/>
              <a:t>Output signalen</a:t>
            </a:r>
          </a:p>
          <a:p>
            <a:r>
              <a:rPr lang="nl-NL" dirty="0" err="1"/>
              <a:t>Arduino</a:t>
            </a:r>
            <a:r>
              <a:rPr lang="nl-NL" dirty="0"/>
              <a:t> IDE</a:t>
            </a:r>
          </a:p>
          <a:p>
            <a:endParaRPr lang="nl-NL" dirty="0"/>
          </a:p>
        </p:txBody>
      </p:sp>
      <p:pic>
        <p:nvPicPr>
          <p:cNvPr id="1026" name="Picture 2" descr="Image result for Lora Sodaq Mbili"/>
          <p:cNvPicPr>
            <a:picLocks noGrp="1" noChangeAspect="1" noChangeArrowheads="1"/>
          </p:cNvPicPr>
          <p:nvPr>
            <p:ph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575" y="2039144"/>
            <a:ext cx="5238750" cy="3929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299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Raspbery</a:t>
            </a:r>
            <a:r>
              <a:rPr lang="nl-NL" dirty="0"/>
              <a:t> pi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Mini computer</a:t>
            </a:r>
          </a:p>
          <a:p>
            <a:r>
              <a:rPr lang="nl-NL" dirty="0" err="1"/>
              <a:t>Raspbian</a:t>
            </a:r>
            <a:r>
              <a:rPr lang="nl-NL" dirty="0"/>
              <a:t> (</a:t>
            </a:r>
            <a:r>
              <a:rPr lang="nl-NL" dirty="0" err="1"/>
              <a:t>debian</a:t>
            </a:r>
            <a:r>
              <a:rPr lang="nl-NL" dirty="0"/>
              <a:t> </a:t>
            </a:r>
            <a:r>
              <a:rPr lang="nl-NL" dirty="0" err="1"/>
              <a:t>redistributie</a:t>
            </a:r>
            <a:r>
              <a:rPr lang="nl-NL" dirty="0"/>
              <a:t>)</a:t>
            </a:r>
          </a:p>
          <a:p>
            <a:r>
              <a:rPr lang="nl-NL" dirty="0" err="1"/>
              <a:t>Geinstalleerde</a:t>
            </a:r>
            <a:r>
              <a:rPr lang="nl-NL" dirty="0"/>
              <a:t> applicaties</a:t>
            </a:r>
          </a:p>
          <a:p>
            <a:pPr lvl="1"/>
            <a:r>
              <a:rPr lang="nl-NL" dirty="0" err="1"/>
              <a:t>Node.Js</a:t>
            </a:r>
            <a:endParaRPr lang="nl-NL" dirty="0"/>
          </a:p>
          <a:p>
            <a:pPr lvl="1"/>
            <a:r>
              <a:rPr lang="nl-NL" dirty="0" err="1"/>
              <a:t>Mysql</a:t>
            </a:r>
            <a:r>
              <a:rPr lang="nl-NL" dirty="0"/>
              <a:t> server</a:t>
            </a:r>
          </a:p>
          <a:p>
            <a:endParaRPr lang="nl-NL" dirty="0"/>
          </a:p>
        </p:txBody>
      </p:sp>
      <p:pic>
        <p:nvPicPr>
          <p:cNvPr id="2050" name="Picture 2" descr="Image result for raspberrypi"/>
          <p:cNvPicPr>
            <a:picLocks noGrp="1" noChangeAspect="1" noChangeArrowheads="1"/>
          </p:cNvPicPr>
          <p:nvPr>
            <p:ph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612" y="2241550"/>
            <a:ext cx="387667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2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Seriële Communicatie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Verbinding </a:t>
            </a:r>
            <a:r>
              <a:rPr lang="nl-BE" dirty="0" err="1"/>
              <a:t>arduino</a:t>
            </a:r>
            <a:r>
              <a:rPr lang="nl-BE" dirty="0"/>
              <a:t> -&gt; </a:t>
            </a:r>
            <a:r>
              <a:rPr lang="nl-BE" dirty="0" err="1"/>
              <a:t>raspberry</a:t>
            </a:r>
            <a:endParaRPr lang="nl-BE" dirty="0"/>
          </a:p>
          <a:p>
            <a:r>
              <a:rPr lang="nl-BE" dirty="0"/>
              <a:t>USB kabel verbinding</a:t>
            </a:r>
          </a:p>
          <a:p>
            <a:r>
              <a:rPr lang="nl-BE" dirty="0"/>
              <a:t>Bits 1 voor 1 doorsturen</a:t>
            </a:r>
          </a:p>
          <a:p>
            <a:r>
              <a:rPr lang="nl-BE" dirty="0"/>
              <a:t>Afsluitteken # (</a:t>
            </a:r>
            <a:r>
              <a:rPr lang="nl-BE" dirty="0" err="1"/>
              <a:t>air:waarde</a:t>
            </a:r>
            <a:r>
              <a:rPr lang="nl-BE" dirty="0"/>
              <a:t>#)</a:t>
            </a:r>
          </a:p>
          <a:p>
            <a:r>
              <a:rPr lang="nl-BE" dirty="0"/>
              <a:t>Baud </a:t>
            </a:r>
            <a:r>
              <a:rPr lang="nl-BE" dirty="0" err="1"/>
              <a:t>rate</a:t>
            </a:r>
            <a:r>
              <a:rPr lang="nl-BE" dirty="0"/>
              <a:t> (9600)</a:t>
            </a:r>
          </a:p>
          <a:p>
            <a:endParaRPr lang="nl-BE" dirty="0"/>
          </a:p>
          <a:p>
            <a:endParaRPr lang="nl-BE" dirty="0"/>
          </a:p>
        </p:txBody>
      </p:sp>
      <p:pic>
        <p:nvPicPr>
          <p:cNvPr id="3074" name="Picture 2" descr="Image result for seriele communicatie"/>
          <p:cNvPicPr>
            <a:picLocks noGrp="1" noChangeAspect="1" noChangeArrowheads="1"/>
          </p:cNvPicPr>
          <p:nvPr>
            <p:ph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953250" y="2260154"/>
            <a:ext cx="5238750" cy="3487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3395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Mysql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Bijhouden real time data</a:t>
            </a:r>
          </a:p>
          <a:p>
            <a:r>
              <a:rPr lang="nl-BE" dirty="0"/>
              <a:t>Historie ophalen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98868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Node.js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Javascript</a:t>
            </a:r>
          </a:p>
          <a:p>
            <a:r>
              <a:rPr lang="nl-NL" dirty="0"/>
              <a:t>Non </a:t>
            </a:r>
            <a:r>
              <a:rPr lang="nl-NL" dirty="0" err="1"/>
              <a:t>blocking</a:t>
            </a:r>
            <a:r>
              <a:rPr lang="nl-NL" dirty="0"/>
              <a:t> (sneller)</a:t>
            </a:r>
          </a:p>
          <a:p>
            <a:r>
              <a:rPr lang="nl-NL" dirty="0"/>
              <a:t>Modules</a:t>
            </a:r>
          </a:p>
          <a:p>
            <a:pPr lvl="1"/>
            <a:r>
              <a:rPr lang="nl-NL" dirty="0"/>
              <a:t>Express (http)</a:t>
            </a:r>
          </a:p>
          <a:p>
            <a:pPr lvl="1"/>
            <a:r>
              <a:rPr lang="nl-NL" dirty="0" err="1"/>
              <a:t>SerialPort</a:t>
            </a:r>
            <a:endParaRPr lang="nl-NL" dirty="0"/>
          </a:p>
          <a:p>
            <a:pPr lvl="1"/>
            <a:r>
              <a:rPr lang="nl-NL" dirty="0"/>
              <a:t>Socket.IO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0672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Demo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1895913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1165</TotalTime>
  <Words>104</Words>
  <Application>Microsoft Office PowerPoint</Application>
  <PresentationFormat>Breedbeeld</PresentationFormat>
  <Paragraphs>36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Calibri</vt:lpstr>
      <vt:lpstr>Verdana</vt:lpstr>
      <vt:lpstr>1_Office-thema</vt:lpstr>
      <vt:lpstr>Opdracht 10 : Sodaq mbili. (Arduino + raspberry pi) </vt:lpstr>
      <vt:lpstr>Inleiding</vt:lpstr>
      <vt:lpstr>Arduino</vt:lpstr>
      <vt:lpstr>Raspbery pi</vt:lpstr>
      <vt:lpstr>Seriële Communicatie</vt:lpstr>
      <vt:lpstr>Mysql</vt:lpstr>
      <vt:lpstr>Node.js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Van Gansbeke Bertel</dc:creator>
  <cp:lastModifiedBy>Brecht Valcke</cp:lastModifiedBy>
  <cp:revision>44</cp:revision>
  <dcterms:created xsi:type="dcterms:W3CDTF">2016-09-12T12:38:38Z</dcterms:created>
  <dcterms:modified xsi:type="dcterms:W3CDTF">2017-05-07T13:55:19Z</dcterms:modified>
</cp:coreProperties>
</file>

<file path=docProps/thumbnail.jpeg>
</file>